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71C9F-A46C-4C88-B582-73F7D4CA87AD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E8E22-696E-46A1-A362-1140C23F8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9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97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7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17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15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31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80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9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4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2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3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6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7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5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9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614A796-05A7-4393-885C-A4F55CEE2C60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504575F-340C-4AEB-8345-093244671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71B266-129D-4513-A6C6-336E64CD7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281" y="1495798"/>
            <a:ext cx="3823835" cy="40521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3BE28E-BA71-497E-9A12-746BCB614CC3}"/>
              </a:ext>
            </a:extLst>
          </p:cNvPr>
          <p:cNvSpPr txBox="1"/>
          <p:nvPr/>
        </p:nvSpPr>
        <p:spPr>
          <a:xfrm>
            <a:off x="6432884" y="1629034"/>
            <a:ext cx="38238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Retrieval Practice:</a:t>
            </a:r>
          </a:p>
          <a:p>
            <a:endParaRPr lang="en-GB" sz="6000" b="1" dirty="0">
              <a:solidFill>
                <a:schemeClr val="bg1"/>
              </a:solidFill>
            </a:endParaRPr>
          </a:p>
          <a:p>
            <a:r>
              <a:rPr lang="en-GB" sz="6000" b="1" dirty="0">
                <a:solidFill>
                  <a:schemeClr val="bg1"/>
                </a:solidFill>
              </a:rPr>
              <a:t>Literacy </a:t>
            </a:r>
          </a:p>
        </p:txBody>
      </p:sp>
    </p:spTree>
    <p:extLst>
      <p:ext uri="{BB962C8B-B14F-4D97-AF65-F5344CB8AC3E}">
        <p14:creationId xmlns:p14="http://schemas.microsoft.com/office/powerpoint/2010/main" val="75571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88BEC010-46EF-46D7-B2B7-036EF4BE0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44225"/>
              </p:ext>
            </p:extLst>
          </p:nvPr>
        </p:nvGraphicFramePr>
        <p:xfrm>
          <a:off x="935555" y="656329"/>
          <a:ext cx="10320890" cy="554534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64178">
                  <a:extLst>
                    <a:ext uri="{9D8B030D-6E8A-4147-A177-3AD203B41FA5}">
                      <a16:colId xmlns:a16="http://schemas.microsoft.com/office/drawing/2014/main" val="2637595330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3187589383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2424543414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4210113964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755523372"/>
                    </a:ext>
                  </a:extLst>
                </a:gridCol>
              </a:tblGrid>
              <a:tr h="866901">
                <a:tc>
                  <a:txBody>
                    <a:bodyPr/>
                    <a:lstStyle/>
                    <a:p>
                      <a:r>
                        <a:rPr lang="en-GB" sz="3200" dirty="0"/>
                        <a:t>TOPIC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+mn-lt"/>
                        </a:rPr>
                        <a:t>Which is the odd one out?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68873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modal verbs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might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could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60287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sentence types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exclamation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577979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parenthesis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comma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question 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dash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bracket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041953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word classes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adjective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285726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tenses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will walk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walked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was walking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had been walking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91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9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88BEC010-46EF-46D7-B2B7-036EF4BE0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82491"/>
              </p:ext>
            </p:extLst>
          </p:nvPr>
        </p:nvGraphicFramePr>
        <p:xfrm>
          <a:off x="935555" y="656329"/>
          <a:ext cx="10320890" cy="554534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64178">
                  <a:extLst>
                    <a:ext uri="{9D8B030D-6E8A-4147-A177-3AD203B41FA5}">
                      <a16:colId xmlns:a16="http://schemas.microsoft.com/office/drawing/2014/main" val="2637595330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3187589383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2424543414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4210113964"/>
                    </a:ext>
                  </a:extLst>
                </a:gridCol>
                <a:gridCol w="2064178">
                  <a:extLst>
                    <a:ext uri="{9D8B030D-6E8A-4147-A177-3AD203B41FA5}">
                      <a16:colId xmlns:a16="http://schemas.microsoft.com/office/drawing/2014/main" val="755523372"/>
                    </a:ext>
                  </a:extLst>
                </a:gridCol>
              </a:tblGrid>
              <a:tr h="866901">
                <a:tc>
                  <a:txBody>
                    <a:bodyPr/>
                    <a:lstStyle/>
                    <a:p>
                      <a:pPr algn="l"/>
                      <a:r>
                        <a:rPr lang="en-GB" sz="3200" dirty="0"/>
                        <a:t>TOPIC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+mn-lt"/>
                        </a:rPr>
                        <a:t>Which is the odd one out?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68873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modal verbs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might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could</a:t>
                      </a:r>
                    </a:p>
                    <a:p>
                      <a:endParaRPr lang="en-GB" sz="2400" b="1" u="sng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60287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sentence types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exclamation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+mj-lt"/>
                        </a:rPr>
                        <a:t>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577979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parenthesis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comma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+mj-lt"/>
                        </a:rPr>
                        <a:t>question 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dash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bracket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041953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word classes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+mj-lt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adjective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285726"/>
                  </a:ext>
                </a:extLst>
              </a:tr>
              <a:tr h="935688">
                <a:tc>
                  <a:txBody>
                    <a:bodyPr/>
                    <a:lstStyle/>
                    <a:p>
                      <a:r>
                        <a:rPr lang="en-GB" sz="2400" b="1" dirty="0"/>
                        <a:t>tenses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+mj-lt"/>
                        </a:rPr>
                        <a:t>will walk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walked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was walking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j-lt"/>
                        </a:rPr>
                        <a:t>had been walking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91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164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86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RBowen</dc:creator>
  <cp:lastModifiedBy>SGiller</cp:lastModifiedBy>
  <cp:revision>2</cp:revision>
  <dcterms:created xsi:type="dcterms:W3CDTF">2022-03-25T10:15:21Z</dcterms:created>
  <dcterms:modified xsi:type="dcterms:W3CDTF">2022-03-28T08:38:47Z</dcterms:modified>
</cp:coreProperties>
</file>